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welcome back 3, while loops 17, for/range 12, accumulator and counting 15, guided build 15, independent practice + exit ticket 13. First class after Midterm 1 and Fall Break.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Welcome students back from Fall Break. Do not discuss individual Midterm 1 scores in class; point students to D2L and office hours.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Ask: how would you print 1 to 1000? Let students feel the problem before showing the tool.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Live-code it. Point out that the body is indented exactly like an if body — while is an if that repeats. Ask: what is count when the loop stops? (6)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Build this table on the board with the class, one row at a time. Same tracing habit as Class 6, now with a repeating row.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Run it live briefly and stop with Ctrl+C so students see it is recoverable. Ask: which line would fix it, and where does it go (inside the body)?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Run with -3, -1, 19. This is the main reason to choose while over for: the number of repetitions is unknown in advance.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Emphasize: range(5) stops BEFORE 5. Ask students to predict the last line printed (Pass 4).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Rule: start is included, stop is never included, step is the jump. Have students predict range(2, 8, 2) before showing — it reappears on the exit ticket.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Introduce += here; students will see it everywhere.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Name the three steps out loud; they are the whole pattern. Ask: what would print if total = 0 were moved inside the loop? (5 — it resets every pass.)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Fill in together. The "total before" column is the key: each pass starts from the previous result.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Ask which numbers were counted (3, 6, 9, 12, 15, 18). Connects loops back to decisions.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Tie to Classes 8–11: the function still has one job, parameters in, return value out. total is local to sum_to.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For each bug, ask what sum_to(5) would return: range(1, 5) gives 10; reset inside gives 5; return inside the loop gives 1.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 introduction, then 10 minutes guided build using savings_goal_starter.py. Answer: while — we do not know the number of weeks in advance.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100/30 checks that we stop when saved passes the goal, not only when it equals it (120 &gt;= 100). goal = 0 checks the loop body may run zero times.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Ask: what happens if deposit is 0? (Infinite loop for any positive goal.) A good discussion of why the update must move toward False.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minutes. Circulate. Most common errors: range(1, n) off by one, and total = 0 placed inside the loop.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Answers: 2, 4, 6; an infinite loop (stop with Ctrl+C); before the loop, otherwise it resets on every pass.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 the syllabus, Programming Assignment 3 (loops) is assigned this week; announce it separately once it is posted in D2L.</a:t>
            </a:r>
          </a:p>
          <a:p>
            <a:r>
              <a:t>Source: CSC141 Fall 2026 syllabus, Weeks 7-8 (iteration: while, for, range; accumulator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C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3900" y="619125"/>
            <a:ext cx="10477500" cy="4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C8D9B8"/>
                </a:solidFill>
                <a:latin typeface="Helvetica Neue"/>
              </a:rPr>
              <a:t>CSC 141  /  FALL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3900" y="1952625"/>
            <a:ext cx="10191750" cy="2095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0">
                <a:solidFill>
                  <a:srgbClr val="F8F6EF"/>
                </a:solidFill>
                <a:latin typeface="Georgia"/>
              </a:rPr>
              <a:t>Loops: while, for, and range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76750"/>
            <a:ext cx="10477500" cy="157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E5EDDD"/>
                </a:solidFill>
                <a:latin typeface="Helvetica Neue"/>
              </a:rPr>
              <a:t>CSC 141 · Class 14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Thursday, October 15, 2026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Classes 1–11: values, decisions, and functions.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Midterm 1 covered all of that — no loops.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Today: repetition — making the computer do a step many times.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Everything you know still applies: a loop body is just ordinary code.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Today's 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a while loop with a condition and an update.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Trace a loop by hand with a table.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Use for and range() to repeat a known number of times.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Build totals and counts with the accumulator pattern.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Why loops?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print(1)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print(2)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print(3)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print(4)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print(5)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...and what if we need 1000?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Fine for five lines.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Not for 1000 — or for "until the input is valid."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A loop repeats a block for 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The while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count 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count &lt;= 5: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print(count)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count = count + 1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print("done")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Condition checked before every pass.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True: run the body, check again.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False: go on after the loop.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 the while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count   count &lt;= 5   printed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1       True         1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       True         2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       True        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4       True        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5       True         5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6       False        (loop ends)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Bug: the loop that never ends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count 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count &lt;= 5: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print(count)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forgot: count = count + 1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count stays 1: True forever.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Infinite loop — stop it with Ctrl+C.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Need an update that moves toward False.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while: repeat until the input is valid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age = int(input("Age: "))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age &lt; 0: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print("Age cannot be negative.")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age = int(input("Age: "))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print("Thanks, you are", 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Unknown number of tries.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The input() inside the loop is the update.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Try: -3, -1,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The for loop with range()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for i in range(5):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print("Pass", 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range(5) gives 0, 1, 2, 3, 4.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 takes each value in turn.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No manual update needed.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range(start, stop, step)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call                values produced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range(5)            0 1 2 3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range(1, 6)         1 2 3 4 5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range(0, 10, 2)     0 2 4 6 8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range(5, 0, -1)     5 4 3 2 1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range(3, 3)         (nothing)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Same loop, two 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# while: we manage the counter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count 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count &lt;= 5: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print(count)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count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for: range manages it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count in range(1, 6):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print(count)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Both print 1 to 5.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Known count: for.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Until something happens: while.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+= 1 means "add 1".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The accumulator 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total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n in range(1, 6):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total = total + 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print(total)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1. Start the total before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2. Add to it inside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3. Use it after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 the accumulator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n     total before   total after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1     0              1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2     1              3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3     3              6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4     6              10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5     10             15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      loop ends      print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The counting 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count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n in range(1, 21):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if n % 3 == 0: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count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print(count, "multiples of 3")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Add 1 only when the if is True.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Decisions inside a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 6 multiples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Loops inside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def sum_to(n):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total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k in range(1, n + 1):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total += k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return total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print(sum_to(5))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print(sum_to(100))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print(sum_to(0))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n + 1 so n itself is included.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 15, 5050, 0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Boundary test: n = 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Common loop bugs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Off by one: range(1, n) stops at n - 1. Use range(1, n + 1) to include n.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Reset inside the loop: total = 0 belongs before the loop, not in it.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return inside the loop: the function returns after the first pass.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No update in a while loop: the condition never becomes False.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Guided build: savings 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weeks_to_goal(goal, deposit).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Start with saved = 0 and weeks = 0.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Each week, add deposit to saved and add 1 to weeks.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Stop as soon as saved reaches the goal; return weeks.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Which loop fits — while or for? Why?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Savings goal test cases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goal    deposit   expected weeks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100     25        4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100     30        4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0       10        0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50      50        1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Savings goal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def weeks_to_goal(goal, deposit):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saved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weeks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while saved &lt; goal: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saved += deposit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weeks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return weeks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print(weeks_to_goal(100, 30))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Condition: keep going while we are short of the goal.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Update: saved grows every pass.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Use for and range() in loop_practice_starter.py.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/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sum_of_squares(n): 1² + 2² + ... + n²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    sum_of_squares(3) is 14,  sum_of_squares(0) is 0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/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count_divisible(n, d): how many of 1..n divide by d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    count_divisible(20, 3) is 6,  count_divisible(10, 5) is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What values does range(2, 8, 2) produce?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What happens if a while loop never changes its condition variable?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In the accumulator pattern, where does total = 0 go, and why?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Before next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Finish the independent practice and run every test.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Try it in the Python Playground: wcu.ninja/csc141/python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Next class (Tue Oct 20): more loops — nested loops and looping over strings.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14  ·  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