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Quiz 3 15, warm-up 4, lists 28, nested loops over lists 15, guided build 8, independent practice 3, exit ticket 2.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 minutes. The access code is written on the board, never on the slides (the PPTX is posted). Open/close it at wcu.ninja/admin/csc141. Practice set: wcu.ninja/csc141/quiz3/practice.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Everything students learned about indexing and for loops over strings carries over unchanged.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Answers: ana (indexes 1, 2, 3); 3; 2. The same three ideas — slicing, a method, the counting pattern — work on lists today.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Ask what len(["a", "bc", "def"]) is (3 items, not 6 characters).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 slice of a list is a new list. The last valid index is len(scores) - 1, exactly like strings.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Contrast with the Class 16 immutability slide. This is the one big difference between the two sequences.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These methods change the list and return None (pop returns the removed item). remove deletes the first match and raises ValueError if the item is not there.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Ask which one you need to change team[i] (the index loop: assigning to name does not change the list).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Same accumulator as Class 14, over list items instead of range(). The empty list is the boundary case for every list function.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Compare with the Class 16 string builder (result += ch). The original list is unchanged.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Fill in together.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Run both in the Playground. The second trap is the bug in PokéLab mission 36.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For each one, ask for the fix: range(len(team)); use s directly; team.append(x) alone; check len(scores) == 0 first.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New idea (not on Quiz 3). Ask: which line runs 12 times, which runs 3 times? Move print() one indent in and predict (every star on its own line). Playground, Class 17, example 11.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Fill in the table together. The inner variable restarts at the first item on every outer pass; the outer variable only moves after the inner loop is done.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Predict the first and last lines (Pikachu vs Onix; Eevee vs Zubat). Swap the two for lines and predict again: still 6 battles, different order.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Lists + strings + counting in one function. Ask what happens if count = 0 moves inside the outer loop (only the last word is counted: 2).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Each one has a matching example in nested_bugs.py; students fix them at home.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 minutes with above_average_starter.py. Two loops in one function: the first finds the average, the second builds the list. Solution in instructor/.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minutes; finish at home. Common errors: len(words) instead of adding len(w); appending to nums instead of a new list; items[len(items)]; count = 0 inside the outer loop of count_letter.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Answers: 2; [5, 8]; 4; strings are immutable, lists are mutable; 2 x 4 = 8 (scores has 4 items after the append).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</a:t>
            </a:r>
          </a:p>
          <a:p>
            <a:r>
              <a:t>Source: CSC141 Fall 2026 syllabus, Week 10 (lists and sequence processing).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C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3900" y="619125"/>
            <a:ext cx="10477500" cy="4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C8D9B8"/>
                </a:solidFill>
                <a:latin typeface="Helvetica Neue"/>
              </a:rPr>
              <a:t>CSC 141  /  FALL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3900" y="1952625"/>
            <a:ext cx="10191750" cy="2095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0">
                <a:solidFill>
                  <a:srgbClr val="F8F6EF"/>
                </a:solidFill>
                <a:latin typeface="Georgia"/>
              </a:rPr>
              <a:t>Lists: a sequence you can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76750"/>
            <a:ext cx="10477500" cy="157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E5EDDD"/>
                </a:solidFill>
                <a:latin typeface="Helvetica Neue"/>
              </a:rPr>
              <a:t>CSC 141 · Class 17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Tuesday, October 27, 2026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Quiz 3: the first 15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Open wcu.ninja/csc141/quiz3 and type the access code from the board.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9 multiple-choice questions on Classes 14–16: loops, range(), accumulators, strings.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Closed notes: no slides, no AI tools, no talking.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Press Submit quiz once; then close the laptop until everyone is done.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Class 16: strings — index, slice, loop. But word[0] = "P" is a TypeError.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Today: lists — a sequence of ANY values that CAN be changed.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Also today: nested loops — a loop inside a loop.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Thursday: search / count / min / max, and PokéLab Phase VI.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Today's 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Create a list, index it, slice it, and take its len().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Change a list: assign by index, append, insert, pop, remove.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Loop over a list with and without an index.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Use the accumulator and building patterns on a list.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Trace a nested loop and count how many times its inner body runs.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Warm-up: predict the output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"banana"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print(word[1:4])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print(word.count("a"))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count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ch in word: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if ch == "n":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count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print(count)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Write all three answers before running.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Playground, Class 17, example 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Making a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scores = [88, 92, 75]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team = ["Pikachu", "Eevee", "Snorlax"]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empty = []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print(scores)          # [88, 92, 75]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print(len(team))       # 3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print(len(empty))      #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print(type(scores))    # &lt;class 'list'&gt;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Square brackets, commas between items.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Items can be numbers, strings, anything.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[] is the empty list.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Indexing and slicing: same as strings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scores = [88, 92, 75, 64, 100]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expression      value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scores[0]       88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scores[-1]      100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scores[1:3]     [92, 75]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len(scores)     5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75 in scores    True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scores[5]       IndexError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Lists are mutable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scores = [88, 92, 75]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scores[2] = 80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print(scores)          # [88, 92, 80]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word[0] = "P"   # TypeError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A list can be changed in place.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Index on the LEFT of = writes a new value.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A string cannot.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Growing and shrinking a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nums = [5, 8]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call               nums afterwards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nums.append(3)     [5, 8, 3]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nums.insert(0, 1)  [1, 5, 8, 3]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nums.pop()         [1, 5, 8]     (returns 3)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nums.remove(5)     [1, 8]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Looping over a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team = ["Pikachu", "Eevee", "Snorlax"]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items only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name in team: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print(name)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position too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i in range(len(team)):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print(i, team[i])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Same two loops as strings.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Need only the values: for name in team.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Need the position: range(len(team)).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accumulate over a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def average(scores):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if len(scores) == 0: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return 0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total = 0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s in scores: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total += s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return total / len(scores)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print(average([88, 92, 75]))   # 85.0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print(average([]))             #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Start before, change inside, use after.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Guard the empty list: dividing by 0 crashes.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Built-in: sum(scores).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build a new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def passing(scores, cutoff):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result = []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s in scores: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if s &gt;= cutoff: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result.append(s)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return result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print(passing([88, 52, 75, 40], 60))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[88, 75]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Start with [ ].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append inside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Return the new list after the loop.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Trace: building passing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s     s &gt;= 60    result after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88    True       [88]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52    False      [88]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75    True       [88, 75]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40    False      [88, 75]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return [88, 75]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Two list traps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a = [1, 2, 3]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b = a              # NOT a copy: same list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b.append(4)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print(a)           # [1, 2, 3, 4]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c = a[:]           # a real copy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team = ["Eevee"]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team = team.append("Mew")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print(team)        # None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= gives a second name for the SAME list.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append changes the list and returns None.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Call append on a line by itself.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Common list bugs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Off by one: for i in range(len(team) + 1) — the last pass is an IndexError.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Index or value? for s in scores: gives values; scores[s] is wrong.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team = team.append(x) replaces the list with None.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Forgetting the empty list: average([]) divides by zero.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Nested loops: a loop inside a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for row in range(3):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col in range(4):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print("*", end="")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print()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****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****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****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Inner loop runs fully on every outer pass.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3 x 4 = 12 stars.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print() ends each row.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Trace: who runs when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for t in ["A", "B"]: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    for n in [1, 2, 3]: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        print(t, n)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outer t   inner n   prints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A         1, 2, 3   A 1  A 2  A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B         1, 2, 3   B 1  B 2  B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inner body: 2 x 3 = 6 times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Nested loops over lists: every pair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team = ["Pikachu", "Eevee"]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rivals = ["Onix", "Geodude", "Zubat"]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for me in team: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foe in rivals: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print(me, "vs", foe)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2 x 3 = 6 battles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Outer: one item of the first list.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Inner: every item of the second list.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len(team) x len(rivals) passes.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A list of words, then each letter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def count_vowels(words):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count = 0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w in words: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for ch in w: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if ch in "aeiou":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    count += 1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return count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print(count_vowels(["hi", "boat"]))  #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Outer: each word in the list.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Inner: each letter in that word (Class 16).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count = 0 goes BEFORE both loops.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Nested-loop bugs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Reset in the wrong place: count = 0 inside the outer loop keeps only the last pass.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Same variable twice: for i ... for i ... — the inner loop overwrites the outer i.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Wrong indent: print() inside the inner loop puts every star on its own line.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Count the passes first: outer passes x inner passes.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Guided build: above_average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above_average(scores): a new list of the scores greater than the average.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Plan: 1. empty list -&gt; return [].  2. compute the average (accumulator).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3. build the result (building pattern).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Tests: [80, 90, 100] -&gt; [100]   [70, 70] -&gt; []   [] -&gt; []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Use list_practice_starter.py.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total_length(words): total characters; total_length(["hi", "abc"]) is 5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doubled(nums): a new list with every number times 2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last_item(items): the last item, or None for an empty list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count_letter(words, letter): nested loop; count_letter(["aa", "ba"], "a") is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scores = [5, 8, 2]. What is scores[-1]? scores[0:2]?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After scores.append(7), what is len(scores)?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Why is word[0] = "P" an error but scores[0] = 9 is fine?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for a in [1, 2]: for b in scores: — how many inner passes?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Before next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Finish above_average and the independent practice; run every test.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Playground, Class 17: every slide program plus both starters.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PA3 is due Tuesday, November 3.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Thursday: search, count, min, max over lists — then PokéLab Phase VI in class.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17  · 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